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30" r:id="rId2"/>
    <p:sldId id="4132" r:id="rId3"/>
    <p:sldId id="4133" r:id="rId4"/>
    <p:sldId id="4143" r:id="rId5"/>
    <p:sldId id="4146" r:id="rId6"/>
    <p:sldId id="4147" r:id="rId7"/>
    <p:sldId id="4148" r:id="rId8"/>
    <p:sldId id="4157" r:id="rId9"/>
    <p:sldId id="4158" r:id="rId10"/>
    <p:sldId id="4156" r:id="rId11"/>
    <p:sldId id="4160" r:id="rId12"/>
    <p:sldId id="416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Fo Sans" panose="020B0604020202020204" charset="0"/>
      <p:regular r:id="rId20"/>
      <p:bold r:id="rId21"/>
      <p:italic r:id="rId22"/>
      <p:boldItalic r:id="rId23"/>
    </p:embeddedFont>
    <p:embeddedFont>
      <p:font typeface="CoFo Sans Medium" panose="020B060402020202020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2100948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Предсказание цены на арматуру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7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Выполнено: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538542" y="2192877"/>
            <a:ext cx="10003951" cy="31547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Анализ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Преобразование временного ряда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Обучение модели на тестовых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Применение мо</a:t>
            </a: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дели на практических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Приложение для предсказания цены арматуры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8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Проблемы: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466825" y="1978960"/>
            <a:ext cx="8579224" cy="13234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Выбор лагов для обучения</a:t>
            </a:r>
          </a:p>
          <a:p>
            <a:pPr marL="514350" indent="-514350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Применение</a:t>
            </a: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модели на других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5671419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406483" y="562329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Вывод: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1190063" y="2818576"/>
            <a:ext cx="9811872" cy="12208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Задача выполнена успешно, но есть недочеты, которые не мешают работе, но возможно их улучшить</a:t>
            </a:r>
          </a:p>
        </p:txBody>
      </p:sp>
    </p:spTree>
    <p:extLst>
      <p:ext uri="{BB962C8B-B14F-4D97-AF65-F5344CB8AC3E}">
        <p14:creationId xmlns:p14="http://schemas.microsoft.com/office/powerpoint/2010/main" val="38980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2066925"/>
            <a:ext cx="7937799" cy="272415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 шагов кейса</a:t>
            </a:r>
            <a:endParaRPr lang="en-US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532503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Разложение временного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3B75C-FCD3-6B1D-0E71-EF482762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332329"/>
            <a:ext cx="7465028" cy="49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Обработанные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49595-19B7-0EC4-06D6-3E0D889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9" y="1633287"/>
            <a:ext cx="111890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первой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00AB2-5383-453E-995B-C3173E29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2" y="1269743"/>
            <a:ext cx="7789918" cy="47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второй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0BA43-BDE2-4FF5-86FA-FC01D4BC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4" y="1269743"/>
            <a:ext cx="8082271" cy="5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третьей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7DB283-D0AA-422E-9DEB-73779D2D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79" y="1411272"/>
            <a:ext cx="7825041" cy="49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84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C7F64F-4F57-41C7-80E9-56D8F74B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671940"/>
            <a:ext cx="3888128" cy="3724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7650E1-3ED0-4514-9BF6-73631301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29" y="1461247"/>
            <a:ext cx="7336299" cy="41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38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100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CoFo Sans (Основной текст)</vt:lpstr>
      <vt:lpstr>CoFo Sans</vt:lpstr>
      <vt:lpstr>Calibri</vt:lpstr>
      <vt:lpstr>CoFo Sans Medium</vt:lpstr>
      <vt:lpstr>Arial</vt:lpstr>
      <vt:lpstr>Тема1</vt:lpstr>
      <vt:lpstr>Предсказание цены на арматуру</vt:lpstr>
      <vt:lpstr>Презентация PowerPoint</vt:lpstr>
      <vt:lpstr>Презентация PowerPoint</vt:lpstr>
      <vt:lpstr>Разложение временного ряда</vt:lpstr>
      <vt:lpstr>Обработанные данные</vt:lpstr>
      <vt:lpstr>Результат первой модели</vt:lpstr>
      <vt:lpstr>Результат второй модели</vt:lpstr>
      <vt:lpstr>Результат третьей модели</vt:lpstr>
      <vt:lpstr>Интерфейс приложения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961</cp:revision>
  <dcterms:created xsi:type="dcterms:W3CDTF">2022-08-25T11:16:00Z</dcterms:created>
  <dcterms:modified xsi:type="dcterms:W3CDTF">2025-03-25T11:15:21Z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